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79" r:id="rId16"/>
    <p:sldId id="280" r:id="rId17"/>
    <p:sldId id="260" r:id="rId18"/>
    <p:sldId id="281" r:id="rId19"/>
    <p:sldId id="261" r:id="rId20"/>
    <p:sldId id="262" r:id="rId21"/>
    <p:sldId id="263" r:id="rId22"/>
    <p:sldId id="264" r:id="rId23"/>
    <p:sldId id="265" r:id="rId24"/>
    <p:sldId id="26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5" autoAdjust="0"/>
    <p:restoredTop sz="94660"/>
  </p:normalViewPr>
  <p:slideViewPr>
    <p:cSldViewPr snapToGrid="0">
      <p:cViewPr varScale="1">
        <p:scale>
          <a:sx n="84" d="100"/>
          <a:sy n="84" d="100"/>
        </p:scale>
        <p:origin x="120" y="3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13/01/2022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13/01/2022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3.31, 3.32, 3.33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375416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the data. </a:t>
            </a:r>
          </a:p>
        </p:txBody>
      </p:sp>
    </p:spTree>
    <p:extLst>
      <p:ext uri="{BB962C8B-B14F-4D97-AF65-F5344CB8AC3E}">
        <p14:creationId xmlns:p14="http://schemas.microsoft.com/office/powerpoint/2010/main" val="105587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.39, 4.40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806685" y="6014614"/>
            <a:ext cx="1354374"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PostgreSQL</a:t>
            </a:r>
            <a:endParaRPr lang="en-GB"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FFAB298-196B-486F-AD3C-4ABEB7EDB96C}"/>
              </a:ext>
            </a:extLst>
          </p:cNvPr>
          <p:cNvPicPr>
            <a:picLocks noChangeAspect="1"/>
          </p:cNvPicPr>
          <p:nvPr/>
        </p:nvPicPr>
        <p:blipFill>
          <a:blip r:embed="rId3"/>
          <a:stretch>
            <a:fillRect/>
          </a:stretch>
        </p:blipFill>
        <p:spPr>
          <a:xfrm>
            <a:off x="575308" y="4060555"/>
            <a:ext cx="4705350" cy="1933575"/>
          </a:xfrm>
          <a:prstGeom prst="rect">
            <a:avLst/>
          </a:prstGeom>
        </p:spPr>
      </p:pic>
      <p:sp>
        <p:nvSpPr>
          <p:cNvPr id="17" name="Rectangle 16">
            <a:extLst>
              <a:ext uri="{FF2B5EF4-FFF2-40B4-BE49-F238E27FC236}">
                <a16:creationId xmlns:a16="http://schemas.microsoft.com/office/drawing/2014/main" id="{2AC6FE43-6F11-43D7-AFA1-6BCCB14F8136}"/>
              </a:ext>
            </a:extLst>
          </p:cNvPr>
          <p:cNvSpPr/>
          <p:nvPr/>
        </p:nvSpPr>
        <p:spPr>
          <a:xfrm>
            <a:off x="3915892" y="6068832"/>
            <a:ext cx="1547647"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Valentina-DB</a:t>
            </a:r>
            <a:endParaRPr lang="en-GB"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D7D6B8E5-3C7E-4639-9631-EA040CFAF4D5}"/>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Going to be using PostgreSQL and Valentina (GUI) as both are open-source and very popular and you see them in production environment.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The querying is done with SQL in Valentina and communicates with PostgreSQL. </a:t>
            </a:r>
          </a:p>
          <a:p>
            <a:pPr>
              <a:lnSpc>
                <a:spcPct val="120000"/>
              </a:lnSpc>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Note that we will have a URL associated with postgres on our machines because it runs as a server. In this case we’ll use localhost. We’re going to setup postgres with the details down at the bottom right.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a:t>
            </a:r>
          </a:p>
        </p:txBody>
      </p:sp>
      <p:pic>
        <p:nvPicPr>
          <p:cNvPr id="14" name="Picture 13">
            <a:extLst>
              <a:ext uri="{FF2B5EF4-FFF2-40B4-BE49-F238E27FC236}">
                <a16:creationId xmlns:a16="http://schemas.microsoft.com/office/drawing/2014/main" id="{D0B66A04-C907-4D7C-8917-1BB4FFCB4A3E}"/>
              </a:ext>
            </a:extLst>
          </p:cNvPr>
          <p:cNvPicPr>
            <a:picLocks noChangeAspect="1"/>
          </p:cNvPicPr>
          <p:nvPr/>
        </p:nvPicPr>
        <p:blipFill>
          <a:blip r:embed="rId4"/>
          <a:stretch>
            <a:fillRect/>
          </a:stretch>
        </p:blipFill>
        <p:spPr>
          <a:xfrm>
            <a:off x="6045342" y="3069581"/>
            <a:ext cx="5196840" cy="3360260"/>
          </a:xfrm>
          <a:prstGeom prst="rect">
            <a:avLst/>
          </a:prstGeom>
        </p:spPr>
      </p:pic>
    </p:spTree>
    <p:extLst>
      <p:ext uri="{BB962C8B-B14F-4D97-AF65-F5344CB8AC3E}">
        <p14:creationId xmlns:p14="http://schemas.microsoft.com/office/powerpoint/2010/main" val="3774964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3.16, 3.17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3.19, 3.23, 3.24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2964</TotalTime>
  <Words>2383</Words>
  <Application>Microsoft Office PowerPoint</Application>
  <PresentationFormat>Widescreen</PresentationFormat>
  <Paragraphs>192</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205</cp:revision>
  <dcterms:created xsi:type="dcterms:W3CDTF">2021-12-05T12:21:15Z</dcterms:created>
  <dcterms:modified xsi:type="dcterms:W3CDTF">2022-01-13T21:44:00Z</dcterms:modified>
</cp:coreProperties>
</file>